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/>
          <p:cNvSpPr/>
          <p:nvPr/>
        </p:nvSpPr>
        <p:spPr>
          <a:xfrm>
            <a:off x="-81825" y="730800"/>
            <a:ext cx="13849379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4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6885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A8CBE-8F49-885A-0814-2F1E03638B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halk_line_box_10x7.png" descr="chalk_line_box_10x7.png"/>
          <p:cNvPicPr>
            <a:picLocks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Rectangle"/>
          <p:cNvSpPr/>
          <p:nvPr/>
        </p:nvSpPr>
        <p:spPr>
          <a:xfrm>
            <a:off x="-81825" y="730800"/>
            <a:ext cx="13849379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393700" y="266700"/>
            <a:ext cx="12242800" cy="627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3E279-C861-DF45-3499-1F1605748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"/>
          <p:cNvSpPr/>
          <p:nvPr/>
        </p:nvSpPr>
        <p:spPr>
          <a:xfrm>
            <a:off x="-81825" y="730800"/>
            <a:ext cx="13849379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60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Image"/>
          <p:cNvSpPr>
            <a:spLocks noGrp="1"/>
          </p:cNvSpPr>
          <p:nvPr>
            <p:ph type="pic" sz="half" idx="13"/>
          </p:nvPr>
        </p:nvSpPr>
        <p:spPr>
          <a:xfrm>
            <a:off x="6457950" y="787400"/>
            <a:ext cx="5626100" cy="84402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BDAEC-2A2F-5A80-97A6-8E7D43E7A7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"/>
          <p:cNvSpPr/>
          <p:nvPr/>
        </p:nvSpPr>
        <p:spPr>
          <a:xfrm>
            <a:off x="-81825" y="730800"/>
            <a:ext cx="13849379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80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B04C5-F480-ED17-1454-E0552FF5E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halk_line_10x7.png" descr="chalk_line_10x7.png"/>
          <p:cNvPicPr>
            <a:picLocks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Image"/>
          <p:cNvSpPr>
            <a:spLocks noGrp="1"/>
          </p:cNvSpPr>
          <p:nvPr>
            <p:ph type="pic" sz="half" idx="13"/>
          </p:nvPr>
        </p:nvSpPr>
        <p:spPr>
          <a:xfrm>
            <a:off x="6724650" y="1397000"/>
            <a:ext cx="5626100" cy="84413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Rectangle"/>
          <p:cNvSpPr/>
          <p:nvPr/>
        </p:nvSpPr>
        <p:spPr>
          <a:xfrm>
            <a:off x="-81825" y="730800"/>
            <a:ext cx="13849379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D2903-49F7-A577-05C9-66F0ADDC26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2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-14067" y="381000"/>
            <a:ext cx="13018868" cy="1270001"/>
          </a:xfrm>
          <a:prstGeom prst="rect">
            <a:avLst/>
          </a:prstGeom>
          <a:blipFill>
            <a:blip r:embed="rId1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" name="chalk_line_10x7.png" descr="chalk_line_10x7.png"/>
          <p:cNvPicPr>
            <a:picLocks/>
          </p:cNvPicPr>
          <p:nvPr/>
        </p:nvPicPr>
        <p:blipFill>
          <a:blip r:embed="rId13">
            <a:alphaModFix amt="45000"/>
          </a:blip>
          <a:stretch>
            <a:fillRect/>
          </a:stretch>
        </p:blipFill>
        <p:spPr>
          <a:xfrm>
            <a:off x="393700" y="3429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8486A7-21E6-6C19-C183-FF16284FA5E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42468" y="8136792"/>
            <a:ext cx="1121508" cy="1121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ollar bill copy.jpg" descr="Dollar bill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76" y="2379008"/>
            <a:ext cx="10091726" cy="437281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6CECF-DFF1-8672-F130-18AA1152A6D6}"/>
              </a:ext>
            </a:extLst>
          </p:cNvPr>
          <p:cNvSpPr/>
          <p:nvPr/>
        </p:nvSpPr>
        <p:spPr>
          <a:xfrm>
            <a:off x="419724" y="6982657"/>
            <a:ext cx="10977878" cy="28725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5" indent="0" algn="l"/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5" indent="0" algn="l"/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From the Core EAGL Finance Curriculum, Corey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Bordine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: </a:t>
            </a:r>
          </a:p>
          <a:p>
            <a:pPr lvl="5" indent="0" algn="l"/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 tool to better communicate financial ‘big picture’ elements </a:t>
            </a:r>
          </a:p>
          <a:p>
            <a:pPr lvl="5" indent="0" algn="l"/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to your team members on the front lines – dispelling misinformation about “where the $$ goes”</a:t>
            </a:r>
            <a:endParaRPr lang="en-US" sz="3000" i="0" dirty="0"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58" name="Rectangle"/>
          <p:cNvSpPr/>
          <p:nvPr/>
        </p:nvSpPr>
        <p:spPr>
          <a:xfrm>
            <a:off x="3904693" y="2638673"/>
            <a:ext cx="8084692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62" name="Rectangle"/>
          <p:cNvSpPr/>
          <p:nvPr/>
        </p:nvSpPr>
        <p:spPr>
          <a:xfrm>
            <a:off x="5531347" y="2638673"/>
            <a:ext cx="6458038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4894240" y="2690761"/>
            <a:ext cx="6458038" cy="108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" name="48.6% already spent"/>
          <p:cNvSpPr txBox="1"/>
          <p:nvPr/>
        </p:nvSpPr>
        <p:spPr>
          <a:xfrm>
            <a:off x="5720133" y="4891694"/>
            <a:ext cx="480625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 i="0">
                <a:solidFill>
                  <a:srgbClr val="FF2600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48.6% already spent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68" name="Rectangle"/>
          <p:cNvSpPr/>
          <p:nvPr/>
        </p:nvSpPr>
        <p:spPr>
          <a:xfrm>
            <a:off x="6457510" y="2638673"/>
            <a:ext cx="5531875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5985211" y="3904343"/>
            <a:ext cx="5531875" cy="40443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0" name="Rectangle"/>
          <p:cNvSpPr/>
          <p:nvPr/>
        </p:nvSpPr>
        <p:spPr>
          <a:xfrm>
            <a:off x="5557859" y="7148812"/>
            <a:ext cx="5531875" cy="6290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74" name="Rectangle"/>
          <p:cNvSpPr/>
          <p:nvPr/>
        </p:nvSpPr>
        <p:spPr>
          <a:xfrm>
            <a:off x="8637170" y="2638673"/>
            <a:ext cx="3352215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" name="Rectangle"/>
          <p:cNvSpPr/>
          <p:nvPr/>
        </p:nvSpPr>
        <p:spPr>
          <a:xfrm>
            <a:off x="8224801" y="3949290"/>
            <a:ext cx="3352215" cy="39296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7475676" y="7222612"/>
            <a:ext cx="3352215" cy="691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7" name="Rectangle"/>
          <p:cNvSpPr/>
          <p:nvPr/>
        </p:nvSpPr>
        <p:spPr>
          <a:xfrm>
            <a:off x="7123237" y="3102428"/>
            <a:ext cx="3352215" cy="39296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6680903" y="2557023"/>
            <a:ext cx="3352215" cy="8360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82" name="Rectangle"/>
          <p:cNvSpPr/>
          <p:nvPr/>
        </p:nvSpPr>
        <p:spPr>
          <a:xfrm>
            <a:off x="8637170" y="2638673"/>
            <a:ext cx="3352215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8224801" y="3949290"/>
            <a:ext cx="3352215" cy="39296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7475676" y="7222612"/>
            <a:ext cx="3352215" cy="691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88" name="Rectangle"/>
          <p:cNvSpPr/>
          <p:nvPr/>
        </p:nvSpPr>
        <p:spPr>
          <a:xfrm>
            <a:off x="9551160" y="2638673"/>
            <a:ext cx="2438225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9" name="Rectangle"/>
          <p:cNvSpPr/>
          <p:nvPr/>
        </p:nvSpPr>
        <p:spPr>
          <a:xfrm>
            <a:off x="8734263" y="2601568"/>
            <a:ext cx="2313040" cy="45504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  <p:sp>
        <p:nvSpPr>
          <p:cNvPr id="193" name="Rectangle"/>
          <p:cNvSpPr/>
          <p:nvPr/>
        </p:nvSpPr>
        <p:spPr>
          <a:xfrm>
            <a:off x="10012515" y="2638673"/>
            <a:ext cx="1976870" cy="5255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4" name="Rectangle"/>
          <p:cNvSpPr/>
          <p:nvPr/>
        </p:nvSpPr>
        <p:spPr>
          <a:xfrm>
            <a:off x="9884813" y="3874377"/>
            <a:ext cx="1976870" cy="4062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Dollar Bill percentage graphic.jpg" descr="Dollar Bill percentage graphic.jpg"/>
          <p:cNvPicPr>
            <a:picLocks noChangeAspect="1"/>
          </p:cNvPicPr>
          <p:nvPr/>
        </p:nvPicPr>
        <p:blipFill>
          <a:blip r:embed="rId2"/>
          <a:srcRect t="511" r="8410" b="511"/>
          <a:stretch>
            <a:fillRect/>
          </a:stretch>
        </p:blipFill>
        <p:spPr>
          <a:xfrm>
            <a:off x="547023" y="2508063"/>
            <a:ext cx="11911079" cy="551642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Powerful Graphic"/>
          <p:cNvSpPr txBox="1">
            <a:spLocks noGrp="1"/>
          </p:cNvSpPr>
          <p:nvPr>
            <p:ph type="title"/>
          </p:nvPr>
        </p:nvSpPr>
        <p:spPr>
          <a:xfrm>
            <a:off x="901700" y="857712"/>
            <a:ext cx="11201400" cy="128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Powerful Graphic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Custom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Next</vt:lpstr>
      <vt:lpstr>Avenir Next Demi Bold</vt:lpstr>
      <vt:lpstr>Avenir Next Medium</vt:lpstr>
      <vt:lpstr>Helvetica Neue</vt:lpstr>
      <vt:lpstr>New_Template5</vt:lpstr>
      <vt:lpstr>Powerful Graphic</vt:lpstr>
      <vt:lpstr>Powerful Graphic</vt:lpstr>
      <vt:lpstr>Powerful Graphic</vt:lpstr>
      <vt:lpstr>Powerful Graphic</vt:lpstr>
      <vt:lpstr>Powerful Graphic</vt:lpstr>
      <vt:lpstr>Powerful Graphic</vt:lpstr>
      <vt:lpstr>Powerful Graphic</vt:lpstr>
      <vt:lpstr>Powerful Graphic</vt:lpstr>
      <vt:lpstr>Powerful Graphic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Graphic</dc:title>
  <cp:lastModifiedBy>Kellee O'Reilly</cp:lastModifiedBy>
  <cp:revision>2</cp:revision>
  <dcterms:modified xsi:type="dcterms:W3CDTF">2022-12-16T19:28:48Z</dcterms:modified>
</cp:coreProperties>
</file>